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73" r:id="rId3"/>
    <p:sldId id="324" r:id="rId4"/>
    <p:sldId id="260" r:id="rId5"/>
    <p:sldId id="257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4" r:id="rId16"/>
    <p:sldId id="272" r:id="rId17"/>
    <p:sldId id="285" r:id="rId18"/>
    <p:sldId id="271" r:id="rId19"/>
    <p:sldId id="274" r:id="rId20"/>
    <p:sldId id="276" r:id="rId21"/>
    <p:sldId id="275" r:id="rId22"/>
    <p:sldId id="277" r:id="rId23"/>
    <p:sldId id="278" r:id="rId24"/>
    <p:sldId id="279" r:id="rId25"/>
    <p:sldId id="286" r:id="rId26"/>
    <p:sldId id="280" r:id="rId27"/>
    <p:sldId id="281" r:id="rId28"/>
    <p:sldId id="282" r:id="rId29"/>
    <p:sldId id="283" r:id="rId30"/>
    <p:sldId id="287" r:id="rId31"/>
    <p:sldId id="299" r:id="rId32"/>
    <p:sldId id="315" r:id="rId33"/>
    <p:sldId id="316" r:id="rId34"/>
    <p:sldId id="317" r:id="rId35"/>
    <p:sldId id="325" r:id="rId36"/>
    <p:sldId id="288" r:id="rId37"/>
    <p:sldId id="289" r:id="rId38"/>
    <p:sldId id="290" r:id="rId39"/>
    <p:sldId id="291" r:id="rId40"/>
    <p:sldId id="292" r:id="rId41"/>
    <p:sldId id="294" r:id="rId42"/>
    <p:sldId id="295" r:id="rId43"/>
    <p:sldId id="296" r:id="rId44"/>
    <p:sldId id="293" r:id="rId45"/>
    <p:sldId id="297" r:id="rId46"/>
    <p:sldId id="300" r:id="rId47"/>
    <p:sldId id="298" r:id="rId48"/>
    <p:sldId id="301" r:id="rId49"/>
    <p:sldId id="302" r:id="rId50"/>
    <p:sldId id="303" r:id="rId51"/>
    <p:sldId id="318" r:id="rId52"/>
    <p:sldId id="304" r:id="rId53"/>
    <p:sldId id="305" r:id="rId54"/>
    <p:sldId id="306" r:id="rId55"/>
    <p:sldId id="308" r:id="rId56"/>
    <p:sldId id="309" r:id="rId57"/>
    <p:sldId id="320" r:id="rId58"/>
    <p:sldId id="319" r:id="rId59"/>
    <p:sldId id="311" r:id="rId60"/>
    <p:sldId id="310" r:id="rId61"/>
    <p:sldId id="312" r:id="rId62"/>
    <p:sldId id="313" r:id="rId63"/>
    <p:sldId id="322" r:id="rId64"/>
    <p:sldId id="314" r:id="rId65"/>
    <p:sldId id="307" r:id="rId6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080" autoAdjust="0"/>
    <p:restoredTop sz="94660"/>
  </p:normalViewPr>
  <p:slideViewPr>
    <p:cSldViewPr snapToGrid="0">
      <p:cViewPr varScale="1">
        <p:scale>
          <a:sx n="43" d="100"/>
          <a:sy n="43" d="100"/>
        </p:scale>
        <p:origin x="48" y="9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9/12/2019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9/12/2019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08" y="602779"/>
            <a:ext cx="10058400" cy="56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82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80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06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71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36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63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Hirzel</a:t>
            </a:r>
            <a:r>
              <a:rPr lang="en-US" dirty="0" smtClean="0"/>
              <a:t> Canning Company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Northwood, OH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951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34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793" y="0"/>
            <a:ext cx="5792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20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92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81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Black Swamp Ag, Inc.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Bowling Green, OH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74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17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5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85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71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47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Luckey</a:t>
            </a:r>
            <a:r>
              <a:rPr lang="en-US" dirty="0" smtClean="0"/>
              <a:t> Farmer, Inc.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Perrysburg, OH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276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5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18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33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51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80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48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Moser Farms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Perrysburg, OH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083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6581" y="609600"/>
            <a:ext cx="6750975" cy="2964873"/>
          </a:xfrm>
        </p:spPr>
        <p:txBody>
          <a:bodyPr>
            <a:normAutofit/>
          </a:bodyPr>
          <a:lstStyle/>
          <a:p>
            <a:r>
              <a:rPr lang="en-US" dirty="0" smtClean="0"/>
              <a:t>USDA-NRCS Northwest Region Individual Volunteer Award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" y="609600"/>
            <a:ext cx="3248131" cy="5777345"/>
          </a:xfrm>
        </p:spPr>
      </p:pic>
    </p:spTree>
    <p:extLst>
      <p:ext uri="{BB962C8B-B14F-4D97-AF65-F5344CB8AC3E}">
        <p14:creationId xmlns:p14="http://schemas.microsoft.com/office/powerpoint/2010/main" val="2291569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64" y="180109"/>
            <a:ext cx="8765309" cy="657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1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92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88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39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52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98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06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37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3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84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00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13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57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37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Pioneer Seed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Grand Rapids, OH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812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33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70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04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64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95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Schooner Farms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Weston, OH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184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238" y="110835"/>
            <a:ext cx="8751454" cy="656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37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83" y="124691"/>
            <a:ext cx="8525164" cy="639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42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4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23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05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04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Vetter Family Farms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Bowling Green, OH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600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40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45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7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01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98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44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2962690"/>
          </a:xfrm>
        </p:spPr>
        <p:txBody>
          <a:bodyPr/>
          <a:lstStyle/>
          <a:p>
            <a:r>
              <a:rPr lang="en-US" dirty="0" smtClean="0"/>
              <a:t>Thank you to Wood County Economic Development being the Presenting Sponsor of the </a:t>
            </a:r>
            <a:br>
              <a:rPr lang="en-US" dirty="0" smtClean="0"/>
            </a:br>
            <a:r>
              <a:rPr lang="en-US" dirty="0" smtClean="0"/>
              <a:t>2018 Wood County Ag-Venture Self-Driving Tour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691" y="3280182"/>
            <a:ext cx="5624945" cy="285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8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17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878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764" y="5844989"/>
            <a:ext cx="1156447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9933"/>
                </a:solidFill>
              </a:rPr>
              <a:t>Join </a:t>
            </a:r>
            <a:r>
              <a:rPr lang="en-US" sz="4800" dirty="0" smtClean="0">
                <a:solidFill>
                  <a:srgbClr val="FF9933"/>
                </a:solidFill>
              </a:rPr>
              <a:t>us</a:t>
            </a:r>
            <a:r>
              <a:rPr lang="en-US" sz="4400" dirty="0" smtClean="0">
                <a:solidFill>
                  <a:srgbClr val="FF9933"/>
                </a:solidFill>
              </a:rPr>
              <a:t> in 2022 for the next Ag-Venture! </a:t>
            </a:r>
          </a:p>
          <a:p>
            <a:pPr algn="ctr"/>
            <a:endParaRPr lang="en-US" sz="4400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861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06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43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27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530</TotalTime>
  <Words>75</Words>
  <Application>Microsoft Office PowerPoint</Application>
  <PresentationFormat>Widescreen</PresentationFormat>
  <Paragraphs>17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9" baseType="lpstr">
      <vt:lpstr>Calisto MT</vt:lpstr>
      <vt:lpstr>Trebuchet MS</vt:lpstr>
      <vt:lpstr>Wingdings 2</vt:lpstr>
      <vt:lpstr>Slate</vt:lpstr>
      <vt:lpstr>PowerPoint Presentation</vt:lpstr>
      <vt:lpstr>Black Swamp Ag, Inc.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Hirzel Canning Company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Luckey Farmer, Inc.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Moser Farms</vt:lpstr>
      <vt:lpstr>USDA-NRCS Northwest Region Individual Volunteer Award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Pioneer Seed</vt:lpstr>
      <vt:lpstr>PowerPoint Presentation</vt:lpstr>
      <vt:lpstr>PowerPoint Presentation</vt:lpstr>
      <vt:lpstr>PowerPoint Presentation</vt:lpstr>
      <vt:lpstr>PowerPoint Presentation</vt:lpstr>
      <vt:lpstr>Schooner Farms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Vetter Family Farms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to Wood County Economic Development being the Presenting Sponsor of the  2018 Wood County Ag-Venture Self-Driving Tour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Wood SWCD </dc:title>
  <dc:creator>Julie Lause</dc:creator>
  <cp:lastModifiedBy>Lause</cp:lastModifiedBy>
  <cp:revision>12</cp:revision>
  <dcterms:created xsi:type="dcterms:W3CDTF">2018-08-24T12:54:34Z</dcterms:created>
  <dcterms:modified xsi:type="dcterms:W3CDTF">2019-09-12T18:57:40Z</dcterms:modified>
</cp:coreProperties>
</file>